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DDD"/>
    <a:srgbClr val="FFCC6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9D2F-5EE4-4FB9-AED8-439C1CA36C2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E36B-4474-48C3-A55B-D2E011930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8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9D2F-5EE4-4FB9-AED8-439C1CA36C2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E36B-4474-48C3-A55B-D2E011930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356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9D2F-5EE4-4FB9-AED8-439C1CA36C2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E36B-4474-48C3-A55B-D2E011930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129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9D2F-5EE4-4FB9-AED8-439C1CA36C2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E36B-4474-48C3-A55B-D2E011930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769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9D2F-5EE4-4FB9-AED8-439C1CA36C2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E36B-4474-48C3-A55B-D2E011930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138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9D2F-5EE4-4FB9-AED8-439C1CA36C2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E36B-4474-48C3-A55B-D2E011930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0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9D2F-5EE4-4FB9-AED8-439C1CA36C2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E36B-4474-48C3-A55B-D2E011930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06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9D2F-5EE4-4FB9-AED8-439C1CA36C2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E36B-4474-48C3-A55B-D2E011930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64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9D2F-5EE4-4FB9-AED8-439C1CA36C2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E36B-4474-48C3-A55B-D2E011930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45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9D2F-5EE4-4FB9-AED8-439C1CA36C2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E36B-4474-48C3-A55B-D2E011930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68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9D2F-5EE4-4FB9-AED8-439C1CA36C2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4E36B-4474-48C3-A55B-D2E011930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27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9D2F-5EE4-4FB9-AED8-439C1CA36C24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4E36B-4474-48C3-A55B-D2E011930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60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15616" y="1916832"/>
            <a:ext cx="6980820" cy="1944216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ゴールデンウィーク期間中のお休みは下記の通りとなります。ご不便をお掛け致しますが、ご理解とご協力を宜しくお願い致します。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737161"/>
              </p:ext>
            </p:extLst>
          </p:nvPr>
        </p:nvGraphicFramePr>
        <p:xfrm>
          <a:off x="1007601" y="3284984"/>
          <a:ext cx="7020783" cy="2304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087"/>
                <a:gridCol w="780087"/>
                <a:gridCol w="780087"/>
                <a:gridCol w="780087"/>
                <a:gridCol w="780087"/>
                <a:gridCol w="780087"/>
                <a:gridCol w="780087"/>
                <a:gridCol w="780087"/>
                <a:gridCol w="780087"/>
              </a:tblGrid>
              <a:tr h="86926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4/29</a:t>
                      </a:r>
                    </a:p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</a:rPr>
                        <a:t>（土）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4/30</a:t>
                      </a:r>
                    </a:p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</a:rPr>
                        <a:t>（日）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5/1</a:t>
                      </a:r>
                    </a:p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</a:rPr>
                        <a:t>（月）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5/2</a:t>
                      </a:r>
                    </a:p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</a:rPr>
                        <a:t>（火）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5/3</a:t>
                      </a:r>
                    </a:p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</a:rPr>
                        <a:t>（水）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5/4</a:t>
                      </a:r>
                    </a:p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</a:rPr>
                        <a:t>（木）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5/5</a:t>
                      </a:r>
                    </a:p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</a:rPr>
                        <a:t>（金）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5/6</a:t>
                      </a:r>
                    </a:p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</a:rPr>
                        <a:t>（土）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5/7</a:t>
                      </a:r>
                    </a:p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bg1"/>
                          </a:solidFill>
                        </a:rPr>
                        <a:t>（日）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14349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通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常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通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り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通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常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通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り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休</a:t>
                      </a:r>
                      <a:endParaRPr kumimoji="1" lang="en-US" altLang="ja-JP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診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通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常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通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り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臨</a:t>
                      </a:r>
                      <a:endParaRPr kumimoji="1" lang="en-US" altLang="ja-JP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時</a:t>
                      </a:r>
                      <a:endParaRPr kumimoji="1" lang="en-US" altLang="ja-JP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休</a:t>
                      </a:r>
                      <a:endParaRPr kumimoji="1" lang="en-US" altLang="ja-JP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業</a:t>
                      </a:r>
                      <a:endParaRPr kumimoji="1" lang="en-US" altLang="ja-JP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通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常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通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り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通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常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通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り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通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常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通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り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通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常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通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り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236296" y="6021288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中村眼科</a:t>
            </a:r>
            <a:endParaRPr kumimoji="1" lang="ja-JP" altLang="en-US" sz="2400" dirty="0"/>
          </a:p>
        </p:txBody>
      </p:sp>
      <p:sp>
        <p:nvSpPr>
          <p:cNvPr id="4" name="角丸四角形 3"/>
          <p:cNvSpPr/>
          <p:nvPr/>
        </p:nvSpPr>
        <p:spPr>
          <a:xfrm>
            <a:off x="755576" y="673299"/>
            <a:ext cx="7560840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9"/>
          <p:cNvSpPr>
            <a:spLocks noGrp="1"/>
          </p:cNvSpPr>
          <p:nvPr>
            <p:ph type="ctrTitle"/>
          </p:nvPr>
        </p:nvSpPr>
        <p:spPr>
          <a:xfrm>
            <a:off x="611560" y="446807"/>
            <a:ext cx="7772400" cy="1470025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ＧＷ期間中の診療日について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02538" y="672951"/>
            <a:ext cx="1681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</a:rPr>
              <a:t>ゴールデンウィーク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138257"/>
              </p:ext>
            </p:extLst>
          </p:nvPr>
        </p:nvGraphicFramePr>
        <p:xfrm>
          <a:off x="626988" y="2420888"/>
          <a:ext cx="257175" cy="365760"/>
        </p:xfrm>
        <a:graphic>
          <a:graphicData uri="http://schemas.openxmlformats.org/drawingml/2006/table">
            <a:tbl>
              <a:tblPr/>
              <a:tblGrid>
                <a:gridCol w="257175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mpd="sng">
                      <a:solidFill>
                        <a:schemeClr val="bg1"/>
                      </a:solidFill>
                      <a:prstDash val="solid"/>
                    </a:lnL>
                    <a:lnR w="19050" cmpd="sng">
                      <a:solidFill>
                        <a:schemeClr val="bg1"/>
                      </a:solidFill>
                      <a:prstDash val="solid"/>
                    </a:lnR>
                    <a:lnT w="19050" cmpd="sng">
                      <a:solidFill>
                        <a:schemeClr val="bg1"/>
                      </a:solidFill>
                      <a:prstDash val="solid"/>
                    </a:lnT>
                    <a:lnB w="1905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592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105</Words>
  <Application>Microsoft Office PowerPoint</Application>
  <PresentationFormat>画面に合わせる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ＧＷ期間中の診療日について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ゴールデンウィーク中の診療について</dc:title>
  <dc:creator>PCUser</dc:creator>
  <cp:lastModifiedBy>Microsoft アカウント</cp:lastModifiedBy>
  <cp:revision>7</cp:revision>
  <cp:lastPrinted>2023-02-23T12:29:23Z</cp:lastPrinted>
  <dcterms:created xsi:type="dcterms:W3CDTF">2023-02-22T13:28:22Z</dcterms:created>
  <dcterms:modified xsi:type="dcterms:W3CDTF">2023-03-08T07:24:27Z</dcterms:modified>
</cp:coreProperties>
</file>